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 Bold" charset="1" panose="00000000000000000000"/>
      <p:regular r:id="rId22"/>
    </p:embeddedFont>
    <p:embeddedFont>
      <p:font typeface="Bebas Neue Bold" charset="1" panose="020B0606020202050201"/>
      <p:regular r:id="rId23"/>
    </p:embeddedFont>
    <p:embeddedFont>
      <p:font typeface="Open Sans" charset="1" panose="00000000000000000000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02610" y="1202110"/>
            <a:ext cx="7882781" cy="7882781"/>
          </a:xfrm>
          <a:custGeom>
            <a:avLst/>
            <a:gdLst/>
            <a:ahLst/>
            <a:cxnLst/>
            <a:rect r="r" b="b" t="t" l="l"/>
            <a:pathLst>
              <a:path h="7882781" w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70990" y="2174369"/>
            <a:ext cx="14165185" cy="439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b="true" sz="2527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SNAKE HUNT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54270" y="6433060"/>
            <a:ext cx="13277022" cy="59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4"/>
              </a:lnSpc>
            </a:pPr>
            <a:r>
              <a:rPr lang="en-US" b="true" sz="3096" spc="97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MENTOR: LE THI PHUONG DUNG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95873" y="72470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8473" y="220852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3" y="0"/>
                </a:lnTo>
                <a:lnTo>
                  <a:pt x="2468923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8326" y="866078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14262"/>
            <a:ext cx="597518" cy="103605"/>
            <a:chOff x="0" y="0"/>
            <a:chExt cx="812800" cy="140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94021" y="3442989"/>
            <a:ext cx="10299958" cy="6133935"/>
          </a:xfrm>
          <a:custGeom>
            <a:avLst/>
            <a:gdLst/>
            <a:ahLst/>
            <a:cxnLst/>
            <a:rect r="r" b="b" t="t" l="l"/>
            <a:pathLst>
              <a:path h="6133935" w="10299958">
                <a:moveTo>
                  <a:pt x="0" y="0"/>
                </a:moveTo>
                <a:lnTo>
                  <a:pt x="10299958" y="0"/>
                </a:lnTo>
                <a:lnTo>
                  <a:pt x="10299958" y="6133935"/>
                </a:lnTo>
                <a:lnTo>
                  <a:pt x="0" y="61339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149" t="-24548" r="-27273" b="-1038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584543"/>
            <a:ext cx="5369397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FRAME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75595" y="2275202"/>
            <a:ext cx="3336810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HOW TO PLAY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95873" y="72470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8473" y="220852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3" y="0"/>
                </a:lnTo>
                <a:lnTo>
                  <a:pt x="2468923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8326" y="866078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14262"/>
            <a:ext cx="597518" cy="103605"/>
            <a:chOff x="0" y="0"/>
            <a:chExt cx="812800" cy="140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13296" y="2706863"/>
            <a:ext cx="8061407" cy="7094741"/>
          </a:xfrm>
          <a:custGeom>
            <a:avLst/>
            <a:gdLst/>
            <a:ahLst/>
            <a:cxnLst/>
            <a:rect r="r" b="b" t="t" l="l"/>
            <a:pathLst>
              <a:path h="7094741" w="8061407">
                <a:moveTo>
                  <a:pt x="0" y="0"/>
                </a:moveTo>
                <a:lnTo>
                  <a:pt x="8061408" y="0"/>
                </a:lnTo>
                <a:lnTo>
                  <a:pt x="8061408" y="7094741"/>
                </a:lnTo>
                <a:lnTo>
                  <a:pt x="0" y="70947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693" t="-11547" r="-49208" b="-566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584543"/>
            <a:ext cx="5369397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FRAME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09798" y="2275202"/>
            <a:ext cx="1668405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ABOUT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95873" y="72470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8473" y="220852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3" y="0"/>
                </a:lnTo>
                <a:lnTo>
                  <a:pt x="2468923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8326" y="866078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14262"/>
            <a:ext cx="597518" cy="103605"/>
            <a:chOff x="0" y="0"/>
            <a:chExt cx="812800" cy="140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43369" y="3918068"/>
            <a:ext cx="9601263" cy="4366424"/>
          </a:xfrm>
          <a:custGeom>
            <a:avLst/>
            <a:gdLst/>
            <a:ahLst/>
            <a:cxnLst/>
            <a:rect r="r" b="b" t="t" l="l"/>
            <a:pathLst>
              <a:path h="4366424" w="9601263">
                <a:moveTo>
                  <a:pt x="0" y="0"/>
                </a:moveTo>
                <a:lnTo>
                  <a:pt x="9601262" y="0"/>
                </a:lnTo>
                <a:lnTo>
                  <a:pt x="9601262" y="4366424"/>
                </a:lnTo>
                <a:lnTo>
                  <a:pt x="0" y="4366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2233" t="-63597" r="-50987" b="-6932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584543"/>
            <a:ext cx="5369397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FRAME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76905" y="2581215"/>
            <a:ext cx="1134191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QUIT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95873" y="72470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8473" y="220852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3" y="0"/>
                </a:lnTo>
                <a:lnTo>
                  <a:pt x="2468923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8326" y="866078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14262"/>
            <a:ext cx="597518" cy="103605"/>
            <a:chOff x="0" y="0"/>
            <a:chExt cx="812800" cy="140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50684" y="3939873"/>
            <a:ext cx="9786632" cy="3749815"/>
          </a:xfrm>
          <a:custGeom>
            <a:avLst/>
            <a:gdLst/>
            <a:ahLst/>
            <a:cxnLst/>
            <a:rect r="r" b="b" t="t" l="l"/>
            <a:pathLst>
              <a:path h="3749815" w="9786632">
                <a:moveTo>
                  <a:pt x="0" y="0"/>
                </a:moveTo>
                <a:lnTo>
                  <a:pt x="9786632" y="0"/>
                </a:lnTo>
                <a:lnTo>
                  <a:pt x="9786632" y="3749814"/>
                </a:lnTo>
                <a:lnTo>
                  <a:pt x="0" y="3749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446" t="-109383" r="-74541" b="-12500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584543"/>
            <a:ext cx="5369397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FRAME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58482" y="2718193"/>
            <a:ext cx="3371036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COMING SOON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68252" y="6708518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61033" y="6708518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53815" y="6708518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75970" y="3982867"/>
            <a:ext cx="5536060" cy="116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9"/>
              </a:lnSpc>
            </a:pPr>
            <a:r>
              <a:rPr lang="en-US" b="true" sz="7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DEMO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845241" y="3916192"/>
            <a:ext cx="597518" cy="103605"/>
            <a:chOff x="0" y="0"/>
            <a:chExt cx="812800" cy="1409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68252" y="6708518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61033" y="6708518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53815" y="6708518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75970" y="3982867"/>
            <a:ext cx="5536060" cy="116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9"/>
              </a:lnSpc>
            </a:pPr>
            <a:r>
              <a:rPr lang="en-US" b="true" sz="7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Q&amp;A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845241" y="3916192"/>
            <a:ext cx="597518" cy="103605"/>
            <a:chOff x="0" y="0"/>
            <a:chExt cx="812800" cy="1409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02610" y="1202110"/>
            <a:ext cx="7882781" cy="7882781"/>
          </a:xfrm>
          <a:custGeom>
            <a:avLst/>
            <a:gdLst/>
            <a:ahLst/>
            <a:cxnLst/>
            <a:rect r="r" b="b" t="t" l="l"/>
            <a:pathLst>
              <a:path h="7882781" w="7882781">
                <a:moveTo>
                  <a:pt x="0" y="0"/>
                </a:moveTo>
                <a:lnTo>
                  <a:pt x="7882780" y="0"/>
                </a:lnTo>
                <a:lnTo>
                  <a:pt x="7882780" y="7882780"/>
                </a:lnTo>
                <a:lnTo>
                  <a:pt x="0" y="7882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61408" y="2568626"/>
            <a:ext cx="14165185" cy="441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9"/>
              </a:lnSpc>
              <a:spcBef>
                <a:spcPct val="0"/>
              </a:spcBef>
            </a:pPr>
            <a:r>
              <a:rPr lang="en-US" b="true" sz="2527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736249" y="1625631"/>
            <a:ext cx="4979574" cy="7035738"/>
            <a:chOff x="0" y="0"/>
            <a:chExt cx="4462780" cy="630555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4462780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62780">
                  <a:moveTo>
                    <a:pt x="4462780" y="0"/>
                  </a:moveTo>
                  <a:lnTo>
                    <a:pt x="0" y="594360"/>
                  </a:lnTo>
                  <a:lnTo>
                    <a:pt x="1076960" y="6305550"/>
                  </a:lnTo>
                  <a:lnTo>
                    <a:pt x="3399790" y="5552440"/>
                  </a:lnTo>
                  <a:lnTo>
                    <a:pt x="3385820" y="4930140"/>
                  </a:lnTo>
                  <a:lnTo>
                    <a:pt x="4264660" y="4716780"/>
                  </a:lnTo>
                  <a:close/>
                </a:path>
              </a:pathLst>
            </a:custGeom>
            <a:blipFill>
              <a:blip r:embed="rId5"/>
              <a:stretch>
                <a:fillRect l="-39553" t="0" r="-7211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92157" y="2845755"/>
            <a:ext cx="4115610" cy="5815027"/>
            <a:chOff x="0" y="0"/>
            <a:chExt cx="4462780" cy="6305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62780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62780">
                  <a:moveTo>
                    <a:pt x="0" y="0"/>
                  </a:moveTo>
                  <a:lnTo>
                    <a:pt x="4462780" y="594360"/>
                  </a:lnTo>
                  <a:lnTo>
                    <a:pt x="3385820" y="6305550"/>
                  </a:lnTo>
                  <a:lnTo>
                    <a:pt x="1062990" y="5552440"/>
                  </a:lnTo>
                  <a:lnTo>
                    <a:pt x="1076960" y="4930140"/>
                  </a:lnTo>
                  <a:lnTo>
                    <a:pt x="198120" y="4716780"/>
                  </a:lnTo>
                  <a:close/>
                </a:path>
              </a:pathLst>
            </a:custGeom>
            <a:blipFill>
              <a:blip r:embed="rId6"/>
              <a:stretch>
                <a:fillRect l="-37777" t="0" r="-7389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790376" y="4943668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4" y="0"/>
                </a:lnTo>
                <a:lnTo>
                  <a:pt x="2468924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09191" y="2062788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55141" y="2377131"/>
            <a:ext cx="4313109" cy="116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9"/>
              </a:lnSpc>
            </a:pPr>
            <a:r>
              <a:rPr lang="en-US" b="true" sz="7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MEMBERS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155141" y="2206851"/>
            <a:ext cx="597518" cy="103605"/>
            <a:chOff x="0" y="0"/>
            <a:chExt cx="812800" cy="1409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155141" y="3623671"/>
            <a:ext cx="6555942" cy="466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7"/>
              </a:lnSpc>
            </a:pPr>
            <a:r>
              <a:rPr lang="en-US" sz="4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Anh Tuan</a:t>
            </a:r>
          </a:p>
          <a:p>
            <a:pPr algn="l">
              <a:lnSpc>
                <a:spcPts val="9437"/>
              </a:lnSpc>
            </a:pPr>
            <a:r>
              <a:rPr lang="en-US" sz="4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 The Toan</a:t>
            </a:r>
          </a:p>
          <a:p>
            <a:pPr algn="l">
              <a:lnSpc>
                <a:spcPts val="9437"/>
              </a:lnSpc>
            </a:pPr>
            <a:r>
              <a:rPr lang="en-US" sz="4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Pham Gia Bao</a:t>
            </a:r>
          </a:p>
          <a:p>
            <a:pPr algn="l">
              <a:lnSpc>
                <a:spcPts val="9437"/>
              </a:lnSpc>
            </a:pPr>
            <a:r>
              <a:rPr lang="en-US" sz="494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Nguyen Minh Khang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70617" y="1658828"/>
            <a:ext cx="4752397" cy="8628172"/>
            <a:chOff x="0" y="0"/>
            <a:chExt cx="349758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5"/>
              <a:stretch>
                <a:fillRect l="-85995" t="-18871" r="-13732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391974" y="0"/>
            <a:ext cx="3947476" cy="7166805"/>
            <a:chOff x="0" y="0"/>
            <a:chExt cx="349758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975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49758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5"/>
              <a:stretch>
                <a:fillRect l="-198965" t="0" r="-91886" b="-4370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82609" y="5653128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68411" y="1201755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832078" y="2337779"/>
            <a:ext cx="3637432" cy="143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19"/>
              </a:lnSpc>
              <a:spcBef>
                <a:spcPct val="0"/>
              </a:spcBef>
            </a:pPr>
            <a:r>
              <a:rPr lang="en-US" b="true" sz="82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CONTENT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832078" y="2457426"/>
            <a:ext cx="597518" cy="103605"/>
            <a:chOff x="0" y="0"/>
            <a:chExt cx="812800" cy="1409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832078" y="3806523"/>
            <a:ext cx="4990398" cy="3986558"/>
            <a:chOff x="0" y="0"/>
            <a:chExt cx="6788409" cy="54228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88409" cy="5422891"/>
            </a:xfrm>
            <a:custGeom>
              <a:avLst/>
              <a:gdLst/>
              <a:ahLst/>
              <a:cxnLst/>
              <a:rect r="r" b="b" t="t" l="l"/>
              <a:pathLst>
                <a:path h="5422891" w="6788409">
                  <a:moveTo>
                    <a:pt x="0" y="0"/>
                  </a:moveTo>
                  <a:lnTo>
                    <a:pt x="6788409" y="0"/>
                  </a:lnTo>
                  <a:lnTo>
                    <a:pt x="6788409" y="5422891"/>
                  </a:lnTo>
                  <a:lnTo>
                    <a:pt x="0" y="5422891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09550"/>
              <a:ext cx="6788409" cy="5632441"/>
            </a:xfrm>
            <a:prstGeom prst="rect">
              <a:avLst/>
            </a:prstGeom>
          </p:spPr>
          <p:txBody>
            <a:bodyPr anchor="t" rtlCol="false" tIns="165100" lIns="165100" bIns="165100" rIns="165100"/>
            <a:lstStyle/>
            <a:p>
              <a:pPr algn="l">
                <a:lnSpc>
                  <a:spcPts val="7352"/>
                </a:lnSpc>
              </a:pPr>
              <a:r>
                <a:rPr lang="en-US" sz="42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Introduction</a:t>
              </a:r>
            </a:p>
            <a:p>
              <a:pPr algn="l">
                <a:lnSpc>
                  <a:spcPts val="7352"/>
                </a:lnSpc>
              </a:pPr>
              <a:r>
                <a:rPr lang="en-US" sz="42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Rules</a:t>
              </a:r>
            </a:p>
            <a:p>
              <a:pPr algn="l">
                <a:lnSpc>
                  <a:spcPts val="7352"/>
                </a:lnSpc>
              </a:pPr>
              <a:r>
                <a:rPr lang="en-US" sz="42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Frame Interface</a:t>
              </a:r>
            </a:p>
            <a:p>
              <a:pPr algn="l">
                <a:lnSpc>
                  <a:spcPts val="7352"/>
                </a:lnSpc>
              </a:pPr>
              <a:r>
                <a:rPr lang="en-US" sz="42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Q&amp;A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59002" y="1614208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4" y="0"/>
                </a:lnTo>
                <a:lnTo>
                  <a:pt x="1565934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82609" y="1908466"/>
            <a:ext cx="597518" cy="103605"/>
            <a:chOff x="0" y="0"/>
            <a:chExt cx="812800" cy="1409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19442" y="3262328"/>
            <a:ext cx="10249116" cy="5697213"/>
          </a:xfrm>
          <a:custGeom>
            <a:avLst/>
            <a:gdLst/>
            <a:ahLst/>
            <a:cxnLst/>
            <a:rect r="r" b="b" t="t" l="l"/>
            <a:pathLst>
              <a:path h="5697213" w="10249116">
                <a:moveTo>
                  <a:pt x="0" y="0"/>
                </a:moveTo>
                <a:lnTo>
                  <a:pt x="10249116" y="0"/>
                </a:lnTo>
                <a:lnTo>
                  <a:pt x="10249116" y="5697213"/>
                </a:lnTo>
                <a:lnTo>
                  <a:pt x="0" y="56972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218" t="-21061" r="-26266" b="-2241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2609" y="2078746"/>
            <a:ext cx="4313109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07864" y="67085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038" y="1028700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3"/>
                </a:lnTo>
                <a:lnTo>
                  <a:pt x="0" y="156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673248" y="1732256"/>
            <a:ext cx="597518" cy="103605"/>
            <a:chOff x="0" y="0"/>
            <a:chExt cx="812800" cy="1409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920943" y="2282394"/>
            <a:ext cx="11774211" cy="6975906"/>
          </a:xfrm>
          <a:custGeom>
            <a:avLst/>
            <a:gdLst/>
            <a:ahLst/>
            <a:cxnLst/>
            <a:rect r="r" b="b" t="t" l="l"/>
            <a:pathLst>
              <a:path h="6975906" w="11774211">
                <a:moveTo>
                  <a:pt x="0" y="0"/>
                </a:moveTo>
                <a:lnTo>
                  <a:pt x="11774211" y="0"/>
                </a:lnTo>
                <a:lnTo>
                  <a:pt x="11774211" y="6975906"/>
                </a:lnTo>
                <a:lnTo>
                  <a:pt x="0" y="6975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224" t="-25258" r="-27286" b="-1002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73248" y="1902536"/>
            <a:ext cx="4313109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RULES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0" y="7818076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4" y="0"/>
                </a:lnTo>
                <a:lnTo>
                  <a:pt x="2468924" y="2468924"/>
                </a:lnTo>
                <a:lnTo>
                  <a:pt x="0" y="24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95873" y="72470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388473" y="220852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3" y="0"/>
                </a:lnTo>
                <a:lnTo>
                  <a:pt x="2468923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48326" y="866078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584543"/>
            <a:ext cx="5369397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FRAME INTERFACE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414262"/>
            <a:ext cx="597518" cy="103605"/>
            <a:chOff x="0" y="0"/>
            <a:chExt cx="812800" cy="140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19442" y="3262328"/>
            <a:ext cx="10249116" cy="5697213"/>
          </a:xfrm>
          <a:custGeom>
            <a:avLst/>
            <a:gdLst/>
            <a:ahLst/>
            <a:cxnLst/>
            <a:rect r="r" b="b" t="t" l="l"/>
            <a:pathLst>
              <a:path h="5697213" w="10249116">
                <a:moveTo>
                  <a:pt x="0" y="0"/>
                </a:moveTo>
                <a:lnTo>
                  <a:pt x="10249116" y="0"/>
                </a:lnTo>
                <a:lnTo>
                  <a:pt x="10249116" y="5697213"/>
                </a:lnTo>
                <a:lnTo>
                  <a:pt x="0" y="56972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218" t="-21061" r="-26266" b="-22411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691638" y="2830667"/>
            <a:ext cx="2904724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MAIN MENU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95873" y="72470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8473" y="220852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3" y="0"/>
                </a:lnTo>
                <a:lnTo>
                  <a:pt x="2468923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8326" y="866078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14262"/>
            <a:ext cx="597518" cy="103605"/>
            <a:chOff x="0" y="0"/>
            <a:chExt cx="812800" cy="140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83135" y="2893825"/>
            <a:ext cx="13321729" cy="6960604"/>
          </a:xfrm>
          <a:custGeom>
            <a:avLst/>
            <a:gdLst/>
            <a:ahLst/>
            <a:cxnLst/>
            <a:rect r="r" b="b" t="t" l="l"/>
            <a:pathLst>
              <a:path h="6960604" w="13321729">
                <a:moveTo>
                  <a:pt x="0" y="0"/>
                </a:moveTo>
                <a:lnTo>
                  <a:pt x="13321730" y="0"/>
                </a:lnTo>
                <a:lnTo>
                  <a:pt x="13321730" y="6960603"/>
                </a:lnTo>
                <a:lnTo>
                  <a:pt x="0" y="6960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584543"/>
            <a:ext cx="5369397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FRAME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91638" y="1776866"/>
            <a:ext cx="2904724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PLAY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95873" y="72470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8473" y="220852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3" y="0"/>
                </a:lnTo>
                <a:lnTo>
                  <a:pt x="2468923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8326" y="866078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14262"/>
            <a:ext cx="597518" cy="103605"/>
            <a:chOff x="0" y="0"/>
            <a:chExt cx="812800" cy="140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68531" y="3235130"/>
            <a:ext cx="8350938" cy="6657347"/>
          </a:xfrm>
          <a:custGeom>
            <a:avLst/>
            <a:gdLst/>
            <a:ahLst/>
            <a:cxnLst/>
            <a:rect r="r" b="b" t="t" l="l"/>
            <a:pathLst>
              <a:path h="6657347" w="8350938">
                <a:moveTo>
                  <a:pt x="0" y="0"/>
                </a:moveTo>
                <a:lnTo>
                  <a:pt x="8350938" y="0"/>
                </a:lnTo>
                <a:lnTo>
                  <a:pt x="8350938" y="6657347"/>
                </a:lnTo>
                <a:lnTo>
                  <a:pt x="0" y="6657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9923" t="-28029" r="-59521" b="-1614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584543"/>
            <a:ext cx="5369397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FRAME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91638" y="2082879"/>
            <a:ext cx="2904724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GAME OVER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A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65358" y="-3350441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3" y="0"/>
                </a:lnTo>
                <a:lnTo>
                  <a:pt x="7156963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7450371" y="454502"/>
            <a:ext cx="407026" cy="407026"/>
          </a:xfrm>
          <a:custGeom>
            <a:avLst/>
            <a:gdLst/>
            <a:ahLst/>
            <a:cxnLst/>
            <a:rect r="r" b="b" t="t" l="l"/>
            <a:pathLst>
              <a:path h="407026" w="407026">
                <a:moveTo>
                  <a:pt x="407025" y="407026"/>
                </a:moveTo>
                <a:lnTo>
                  <a:pt x="0" y="407026"/>
                </a:lnTo>
                <a:lnTo>
                  <a:pt x="0" y="0"/>
                </a:lnTo>
                <a:lnTo>
                  <a:pt x="407025" y="0"/>
                </a:lnTo>
                <a:lnTo>
                  <a:pt x="407025" y="4070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95873" y="7247018"/>
            <a:ext cx="7156964" cy="7156964"/>
          </a:xfrm>
          <a:custGeom>
            <a:avLst/>
            <a:gdLst/>
            <a:ahLst/>
            <a:cxnLst/>
            <a:rect r="r" b="b" t="t" l="l"/>
            <a:pathLst>
              <a:path h="7156964" w="7156964">
                <a:moveTo>
                  <a:pt x="0" y="0"/>
                </a:moveTo>
                <a:lnTo>
                  <a:pt x="7156964" y="0"/>
                </a:lnTo>
                <a:lnTo>
                  <a:pt x="7156964" y="7156964"/>
                </a:lnTo>
                <a:lnTo>
                  <a:pt x="0" y="715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8473" y="2208527"/>
            <a:ext cx="2468924" cy="2468924"/>
          </a:xfrm>
          <a:custGeom>
            <a:avLst/>
            <a:gdLst/>
            <a:ahLst/>
            <a:cxnLst/>
            <a:rect r="r" b="b" t="t" l="l"/>
            <a:pathLst>
              <a:path h="2468924" w="2468924">
                <a:moveTo>
                  <a:pt x="0" y="0"/>
                </a:moveTo>
                <a:lnTo>
                  <a:pt x="2468923" y="0"/>
                </a:lnTo>
                <a:lnTo>
                  <a:pt x="2468923" y="2468923"/>
                </a:lnTo>
                <a:lnTo>
                  <a:pt x="0" y="2468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48326" y="8660782"/>
            <a:ext cx="1565933" cy="1565933"/>
          </a:xfrm>
          <a:custGeom>
            <a:avLst/>
            <a:gdLst/>
            <a:ahLst/>
            <a:cxnLst/>
            <a:rect r="r" b="b" t="t" l="l"/>
            <a:pathLst>
              <a:path h="1565933" w="1565933">
                <a:moveTo>
                  <a:pt x="0" y="0"/>
                </a:moveTo>
                <a:lnTo>
                  <a:pt x="1565933" y="0"/>
                </a:lnTo>
                <a:lnTo>
                  <a:pt x="1565933" y="1565934"/>
                </a:lnTo>
                <a:lnTo>
                  <a:pt x="0" y="1565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414262"/>
            <a:ext cx="597518" cy="103605"/>
            <a:chOff x="0" y="0"/>
            <a:chExt cx="812800" cy="140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40934"/>
            </a:xfrm>
            <a:custGeom>
              <a:avLst/>
              <a:gdLst/>
              <a:ahLst/>
              <a:cxnLst/>
              <a:rect r="r" b="b" t="t" l="l"/>
              <a:pathLst>
                <a:path h="14093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0934"/>
                  </a:lnTo>
                  <a:lnTo>
                    <a:pt x="0" y="140934"/>
                  </a:lnTo>
                  <a:close/>
                </a:path>
              </a:pathLst>
            </a:custGeom>
            <a:gradFill rotWithShape="true">
              <a:gsLst>
                <a:gs pos="0">
                  <a:srgbClr val="FF0000">
                    <a:alpha val="100000"/>
                  </a:srgbClr>
                </a:gs>
                <a:gs pos="100000">
                  <a:srgbClr val="5E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79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1182" y="536724"/>
            <a:ext cx="237347" cy="294675"/>
          </a:xfrm>
          <a:custGeom>
            <a:avLst/>
            <a:gdLst/>
            <a:ahLst/>
            <a:cxnLst/>
            <a:rect r="r" b="b" t="t" l="l"/>
            <a:pathLst>
              <a:path h="294675" w="237347">
                <a:moveTo>
                  <a:pt x="0" y="0"/>
                </a:moveTo>
                <a:lnTo>
                  <a:pt x="237348" y="0"/>
                </a:lnTo>
                <a:lnTo>
                  <a:pt x="237348" y="294674"/>
                </a:lnTo>
                <a:lnTo>
                  <a:pt x="0" y="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0005" y="0"/>
            <a:ext cx="2806340" cy="1414262"/>
          </a:xfrm>
          <a:custGeom>
            <a:avLst/>
            <a:gdLst/>
            <a:ahLst/>
            <a:cxnLst/>
            <a:rect r="r" b="b" t="t" l="l"/>
            <a:pathLst>
              <a:path h="1414262" w="2806340">
                <a:moveTo>
                  <a:pt x="0" y="0"/>
                </a:moveTo>
                <a:lnTo>
                  <a:pt x="2806340" y="0"/>
                </a:lnTo>
                <a:lnTo>
                  <a:pt x="2806340" y="1414262"/>
                </a:lnTo>
                <a:lnTo>
                  <a:pt x="0" y="141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61091" y="3525175"/>
            <a:ext cx="9390105" cy="6000760"/>
          </a:xfrm>
          <a:custGeom>
            <a:avLst/>
            <a:gdLst/>
            <a:ahLst/>
            <a:cxnLst/>
            <a:rect r="r" b="b" t="t" l="l"/>
            <a:pathLst>
              <a:path h="6000760" w="9390105">
                <a:moveTo>
                  <a:pt x="0" y="0"/>
                </a:moveTo>
                <a:lnTo>
                  <a:pt x="9390105" y="0"/>
                </a:lnTo>
                <a:lnTo>
                  <a:pt x="9390105" y="6000761"/>
                </a:lnTo>
                <a:lnTo>
                  <a:pt x="0" y="6000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262" t="-19960" r="-38668" b="-2435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857396" y="8851031"/>
            <a:ext cx="263689" cy="19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584543"/>
            <a:ext cx="5369397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FRAME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24838" y="472148"/>
            <a:ext cx="1226189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SE1903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6036" y="489099"/>
            <a:ext cx="1149687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CSD201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24706" y="472148"/>
            <a:ext cx="1513952" cy="42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33537" y="2595178"/>
            <a:ext cx="4620925" cy="92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4"/>
              </a:lnSpc>
            </a:pPr>
            <a:r>
              <a:rPr lang="en-US" b="true" sz="64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LEVEL COMPLETED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DAGizLHFx4o</dc:identifier>
  <dcterms:modified xsi:type="dcterms:W3CDTF">2011-08-01T06:04:30Z</dcterms:modified>
  <cp:revision>1</cp:revision>
  <dc:title>Red Black Modern Technology Presentation</dc:title>
</cp:coreProperties>
</file>